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B0"/>
    <a:srgbClr val="00379A"/>
    <a:srgbClr val="0045C0"/>
    <a:srgbClr val="003DAC"/>
    <a:srgbClr val="002E82"/>
    <a:srgbClr val="002A76"/>
    <a:srgbClr val="001946"/>
    <a:srgbClr val="C5C5FF"/>
    <a:srgbClr val="F3F3FF"/>
    <a:srgbClr val="2F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2E8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3FB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6195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6195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6259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6259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6195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6259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6259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6195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6259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6259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2E8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3F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429567" y="522100"/>
            <a:ext cx="2648916" cy="1326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678060"/>
              </p:ext>
            </p:extLst>
          </p:nvPr>
        </p:nvGraphicFramePr>
        <p:xfrm>
          <a:off x="65513" y="452534"/>
          <a:ext cx="6259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442010" y="2872042"/>
            <a:ext cx="2636476" cy="350579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2091"/>
            <a:ext cx="1286147" cy="128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442010" y="1891358"/>
            <a:ext cx="2648916" cy="9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Identifies natural groupings 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Partitions exoplanets into k clusters 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Minimizes Euclidean distance between 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Earth-analog candidates 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missing data, nonlinear relationships, and high-dimensional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feature importance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Improves predictive accuracy 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Optimizes a loss function 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Ranks Earth-like exoplanets based on habitability potential</a:t>
            </a:r>
            <a:endParaRPr lang="en-US" sz="1700" b="1" dirty="0">
              <a:solidFill>
                <a:srgbClr val="002060"/>
              </a:solidFill>
            </a:endParaRP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Programming Language: </a:t>
            </a:r>
            <a:r>
              <a:rPr lang="en-US" sz="1700" b="1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Data Handling and Preprocessing: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Machine Learning and Modeling: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Data Visualizations: Matplotlib.pyplot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Environment: </a:t>
            </a:r>
            <a:r>
              <a:rPr lang="en-US" sz="1700" b="1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and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113258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255894"/>
            <a:ext cx="65532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8" y="4191000"/>
            <a:ext cx="1524000" cy="20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3768</TotalTime>
  <Words>619</Words>
  <Application>Microsoft Office PowerPoint</Application>
  <PresentationFormat>On-screen Show (4:3)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and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357</cp:revision>
  <dcterms:created xsi:type="dcterms:W3CDTF">2024-10-25T03:38:58Z</dcterms:created>
  <dcterms:modified xsi:type="dcterms:W3CDTF">2026-01-20T00:16:26Z</dcterms:modified>
</cp:coreProperties>
</file>